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sldIdLst>
    <p:sldId id="256" r:id="rId2"/>
    <p:sldId id="257" r:id="rId3"/>
    <p:sldId id="290" r:id="rId4"/>
    <p:sldId id="275" r:id="rId5"/>
    <p:sldId id="258" r:id="rId6"/>
    <p:sldId id="276" r:id="rId7"/>
    <p:sldId id="259" r:id="rId8"/>
    <p:sldId id="277" r:id="rId9"/>
    <p:sldId id="260" r:id="rId10"/>
    <p:sldId id="278" r:id="rId11"/>
    <p:sldId id="261" r:id="rId12"/>
    <p:sldId id="279" r:id="rId13"/>
    <p:sldId id="262" r:id="rId14"/>
    <p:sldId id="280" r:id="rId15"/>
    <p:sldId id="263" r:id="rId16"/>
    <p:sldId id="281" r:id="rId17"/>
    <p:sldId id="264" r:id="rId18"/>
    <p:sldId id="282" r:id="rId19"/>
    <p:sldId id="265" r:id="rId20"/>
    <p:sldId id="283" r:id="rId21"/>
    <p:sldId id="266" r:id="rId22"/>
    <p:sldId id="284" r:id="rId23"/>
    <p:sldId id="267" r:id="rId24"/>
    <p:sldId id="285" r:id="rId25"/>
    <p:sldId id="269" r:id="rId26"/>
    <p:sldId id="286" r:id="rId27"/>
    <p:sldId id="270" r:id="rId28"/>
    <p:sldId id="287" r:id="rId29"/>
    <p:sldId id="271" r:id="rId30"/>
    <p:sldId id="288" r:id="rId31"/>
    <p:sldId id="272" r:id="rId32"/>
    <p:sldId id="289" r:id="rId33"/>
    <p:sldId id="292" r:id="rId34"/>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94" autoAdjust="0"/>
    <p:restoredTop sz="92718" autoAdjust="0"/>
  </p:normalViewPr>
  <p:slideViewPr>
    <p:cSldViewPr>
      <p:cViewPr varScale="1">
        <p:scale>
          <a:sx n="64" d="100"/>
          <a:sy n="64" d="100"/>
        </p:scale>
        <p:origin x="-1348" y="-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159" y="0"/>
              <a:ext cx="9143396" cy="6858000"/>
              <a:chOff x="159" y="0"/>
              <a:chExt cx="9143396" cy="6858000"/>
            </a:xfrm>
          </p:grpSpPr>
          <p:grpSp>
            <p:nvGrpSpPr>
              <p:cNvPr id="28" name="Group 4"/>
              <p:cNvGrpSpPr>
                <a:grpSpLocks/>
              </p:cNvGrpSpPr>
              <p:nvPr/>
            </p:nvGrpSpPr>
            <p:grpSpPr bwMode="auto">
              <a:xfrm>
                <a:off x="159" y="0"/>
                <a:ext cx="2514434" cy="6858000"/>
                <a:chOff x="159" y="0"/>
                <a:chExt cx="2514434"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29" name="Group 5"/>
              <p:cNvGrpSpPr>
                <a:grpSpLocks/>
              </p:cNvGrpSpPr>
              <p:nvPr/>
            </p:nvGrpSpPr>
            <p:grpSpPr bwMode="auto">
              <a:xfrm>
                <a:off x="422406" y="0"/>
                <a:ext cx="2514434" cy="6858000"/>
                <a:chOff x="-504" y="0"/>
                <a:chExt cx="2514434"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0" name="Group 9"/>
              <p:cNvGrpSpPr>
                <a:grpSpLocks/>
              </p:cNvGrpSpPr>
              <p:nvPr/>
            </p:nvGrpSpPr>
            <p:grpSpPr bwMode="auto">
              <a:xfrm rot="10800000">
                <a:off x="6629121" y="0"/>
                <a:ext cx="2514434" cy="6858000"/>
                <a:chOff x="445" y="0"/>
                <a:chExt cx="2514434"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endParaRPr lang="en-GB"/>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GB"/>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fld id="{64D7C83A-47C4-4933-9DB7-8389CA110866}" type="slidenum">
              <a:rPr lang="en-GB" altLang="en-US"/>
              <a:pPr/>
              <a:t>‹#›</a:t>
            </a:fld>
            <a:endParaRPr lang="en-GB"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1226F5B-8D98-4505-AA74-30533DA2DAAD}" type="slidenum">
              <a:rPr lang="en-GB" altLang="en-US"/>
              <a:pPr/>
              <a:t>‹#›</a:t>
            </a:fld>
            <a:endParaRPr lang="en-GB"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7F64A5F-EBA0-4DA8-A1C0-FCD755545D5D}" type="slidenum">
              <a:rPr lang="en-GB" altLang="en-US"/>
              <a:pPr/>
              <a:t>‹#›</a:t>
            </a:fld>
            <a:endParaRPr lang="en-GB"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6E66B58-8CEE-4EC9-BA58-5C4D6047DAC2}" type="slidenum">
              <a:rPr lang="en-GB" altLang="en-US"/>
              <a:pPr/>
              <a:t>‹#›</a:t>
            </a:fld>
            <a:endParaRPr lang="en-GB"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1888EF6-19D9-41F6-8C11-CE239A27D47D}" type="slidenum">
              <a:rPr lang="en-GB" altLang="en-US"/>
              <a:pPr/>
              <a:t>‹#›</a:t>
            </a:fld>
            <a:endParaRPr lang="en-GB"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GB"/>
          </a:p>
        </p:txBody>
      </p:sp>
      <p:sp>
        <p:nvSpPr>
          <p:cNvPr id="6" name="Footer Placeholder 4"/>
          <p:cNvSpPr>
            <a:spLocks noGrp="1"/>
          </p:cNvSpPr>
          <p:nvPr>
            <p:ph type="ftr" sz="quarter" idx="16"/>
          </p:nvPr>
        </p:nvSpPr>
        <p:spPr/>
        <p:txBody>
          <a:bodyPr/>
          <a:lstStyle>
            <a:lvl1pPr>
              <a:defRPr/>
            </a:lvl1pPr>
          </a:lstStyle>
          <a:p>
            <a:pPr>
              <a:defRPr/>
            </a:pPr>
            <a:endParaRPr lang="en-GB"/>
          </a:p>
        </p:txBody>
      </p:sp>
      <p:sp>
        <p:nvSpPr>
          <p:cNvPr id="7" name="Slide Number Placeholder 5"/>
          <p:cNvSpPr>
            <a:spLocks noGrp="1"/>
          </p:cNvSpPr>
          <p:nvPr>
            <p:ph type="sldNum" sz="quarter" idx="17"/>
          </p:nvPr>
        </p:nvSpPr>
        <p:spPr/>
        <p:txBody>
          <a:bodyPr/>
          <a:lstStyle>
            <a:lvl1pPr>
              <a:defRPr/>
            </a:lvl1pPr>
          </a:lstStyle>
          <a:p>
            <a:fld id="{05478789-6B12-482D-BDB2-DFBE6B678386}" type="slidenum">
              <a:rPr lang="en-GB" altLang="en-US"/>
              <a:pPr/>
              <a:t>‹#›</a:t>
            </a:fld>
            <a:endParaRPr lang="en-GB"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7A896507-AB98-4691-A8D5-E285DAFA1E3F}" type="slidenum">
              <a:rPr lang="en-GB" altLang="en-US"/>
              <a:pPr/>
              <a:t>‹#›</a:t>
            </a:fld>
            <a:endParaRPr lang="en-GB"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797F9F68-7649-4210-BAF9-E9FBB290AF22}" type="slidenum">
              <a:rPr lang="en-GB" altLang="en-US"/>
              <a:pPr/>
              <a:t>‹#›</a:t>
            </a:fld>
            <a:endParaRPr lang="en-GB"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C3E5CB99-D300-432C-9984-66324D4D2833}" type="slidenum">
              <a:rPr lang="en-GB" altLang="en-US"/>
              <a:pPr/>
              <a:t>‹#›</a:t>
            </a:fld>
            <a:endParaRPr lang="en-GB"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159" y="0"/>
              <a:ext cx="9143396" cy="6858000"/>
              <a:chOff x="159" y="0"/>
              <a:chExt cx="9143396" cy="6858000"/>
            </a:xfrm>
          </p:grpSpPr>
          <p:grpSp>
            <p:nvGrpSpPr>
              <p:cNvPr id="29" name="Group 4"/>
              <p:cNvGrpSpPr>
                <a:grpSpLocks/>
              </p:cNvGrpSpPr>
              <p:nvPr/>
            </p:nvGrpSpPr>
            <p:grpSpPr bwMode="auto">
              <a:xfrm>
                <a:off x="159" y="0"/>
                <a:ext cx="2514434" cy="6858000"/>
                <a:chOff x="159" y="0"/>
                <a:chExt cx="2514434"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0" name="Group 5"/>
              <p:cNvGrpSpPr>
                <a:grpSpLocks/>
              </p:cNvGrpSpPr>
              <p:nvPr/>
            </p:nvGrpSpPr>
            <p:grpSpPr bwMode="auto">
              <a:xfrm>
                <a:off x="422406" y="0"/>
                <a:ext cx="2514434" cy="6858000"/>
                <a:chOff x="-504" y="0"/>
                <a:chExt cx="2514434"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1" name="Group 9"/>
              <p:cNvGrpSpPr>
                <a:grpSpLocks/>
              </p:cNvGrpSpPr>
              <p:nvPr/>
            </p:nvGrpSpPr>
            <p:grpSpPr bwMode="auto">
              <a:xfrm rot="10800000">
                <a:off x="6629121" y="0"/>
                <a:ext cx="2514434" cy="6858000"/>
                <a:chOff x="445" y="0"/>
                <a:chExt cx="2514434"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GB"/>
          </a:p>
        </p:txBody>
      </p:sp>
      <p:sp>
        <p:nvSpPr>
          <p:cNvPr id="49" name="Slide Number Placeholder 6"/>
          <p:cNvSpPr>
            <a:spLocks noGrp="1"/>
          </p:cNvSpPr>
          <p:nvPr>
            <p:ph type="sldNum" sz="quarter" idx="11"/>
          </p:nvPr>
        </p:nvSpPr>
        <p:spPr/>
        <p:txBody>
          <a:bodyPr/>
          <a:lstStyle>
            <a:lvl1pPr>
              <a:defRPr/>
            </a:lvl1pPr>
          </a:lstStyle>
          <a:p>
            <a:fld id="{B6DA4E39-A738-4EFC-8CEB-C35AE7FF5906}" type="slidenum">
              <a:rPr lang="en-GB" altLang="en-US"/>
              <a:pPr/>
              <a:t>‹#›</a:t>
            </a:fld>
            <a:endParaRPr lang="en-GB" alt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159" y="0"/>
              <a:ext cx="9143396" cy="6858000"/>
              <a:chOff x="159" y="0"/>
              <a:chExt cx="9143396" cy="6858000"/>
            </a:xfrm>
          </p:grpSpPr>
          <p:grpSp>
            <p:nvGrpSpPr>
              <p:cNvPr id="29" name="Group 4"/>
              <p:cNvGrpSpPr>
                <a:grpSpLocks/>
              </p:cNvGrpSpPr>
              <p:nvPr/>
            </p:nvGrpSpPr>
            <p:grpSpPr bwMode="auto">
              <a:xfrm>
                <a:off x="159" y="0"/>
                <a:ext cx="2514434" cy="6858000"/>
                <a:chOff x="159" y="0"/>
                <a:chExt cx="2514434"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0" name="Group 5"/>
              <p:cNvGrpSpPr>
                <a:grpSpLocks/>
              </p:cNvGrpSpPr>
              <p:nvPr/>
            </p:nvGrpSpPr>
            <p:grpSpPr bwMode="auto">
              <a:xfrm>
                <a:off x="422406" y="0"/>
                <a:ext cx="2514434" cy="6858000"/>
                <a:chOff x="-504" y="0"/>
                <a:chExt cx="2514434"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1" name="Group 9"/>
              <p:cNvGrpSpPr>
                <a:grpSpLocks/>
              </p:cNvGrpSpPr>
              <p:nvPr/>
            </p:nvGrpSpPr>
            <p:grpSpPr bwMode="auto">
              <a:xfrm rot="10800000">
                <a:off x="6629121" y="0"/>
                <a:ext cx="2514434" cy="6858000"/>
                <a:chOff x="445" y="0"/>
                <a:chExt cx="2514434"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GB"/>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GB"/>
          </a:p>
        </p:txBody>
      </p:sp>
      <p:sp>
        <p:nvSpPr>
          <p:cNvPr id="50" name="Slide Number Placeholder 6"/>
          <p:cNvSpPr>
            <a:spLocks noGrp="1"/>
          </p:cNvSpPr>
          <p:nvPr>
            <p:ph type="sldNum" sz="quarter" idx="12"/>
          </p:nvPr>
        </p:nvSpPr>
        <p:spPr/>
        <p:txBody>
          <a:bodyPr/>
          <a:lstStyle>
            <a:lvl1pPr>
              <a:defRPr/>
            </a:lvl1pPr>
          </a:lstStyle>
          <a:p>
            <a:fld id="{42915610-1D22-4525-BD71-ED1B8D3E8616}" type="slidenum">
              <a:rPr lang="en-GB" altLang="en-US"/>
              <a:pPr/>
              <a:t>‹#›</a:t>
            </a:fld>
            <a:endParaRPr lang="en-GB"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2000">
              <a:srgbClr val="343434"/>
            </a:gs>
            <a:gs pos="100000">
              <a:srgbClr val="353535"/>
            </a:gs>
          </a:gsLst>
          <a:lin ang="5400000"/>
        </a:gra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p:cNvSpPr>
            <a:spLocks noGrp="1"/>
          </p:cNvSpPr>
          <p:nvPr>
            <p:ph type="title"/>
          </p:nvPr>
        </p:nvSpPr>
        <p:spPr bwMode="auto">
          <a:xfrm>
            <a:off x="1042988" y="1027113"/>
            <a:ext cx="70246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 name="Text Placeholder 2"/>
          <p:cNvSpPr>
            <a:spLocks noGrp="1"/>
          </p:cNvSpPr>
          <p:nvPr>
            <p:ph type="body" idx="1"/>
          </p:nvPr>
        </p:nvSpPr>
        <p:spPr bwMode="auto">
          <a:xfrm>
            <a:off x="1042988" y="2324100"/>
            <a:ext cx="6777037" cy="3508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eaLnBrk="1" hangingPunct="1">
              <a:defRPr sz="1200">
                <a:solidFill>
                  <a:srgbClr val="FEFEFE"/>
                </a:solidFill>
                <a:latin typeface="Arial" charset="0"/>
                <a:cs typeface="Arial" charset="0"/>
              </a:defRPr>
            </a:lvl1pPr>
          </a:lstStyle>
          <a:p>
            <a:pPr>
              <a:defRPr/>
            </a:pPr>
            <a:endParaRPr lang="en-GB"/>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eaLnBrk="1" hangingPunct="1">
              <a:defRPr sz="1200">
                <a:solidFill>
                  <a:schemeClr val="accent1"/>
                </a:solidFill>
                <a:latin typeface="Arial" charset="0"/>
                <a:cs typeface="Arial" charset="0"/>
              </a:defRPr>
            </a:lvl1pPr>
          </a:lstStyle>
          <a:p>
            <a:pPr>
              <a:defRPr/>
            </a:pPr>
            <a:endParaRPr lang="en-GB"/>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EFEFE"/>
                </a:solidFill>
              </a:defRPr>
            </a:lvl1pPr>
          </a:lstStyle>
          <a:p>
            <a:fld id="{7B4B789A-C30A-4F61-9941-23D009C004E6}" type="slidenum">
              <a:rPr lang="en-GB" altLang="en-US"/>
              <a:pPr/>
              <a:t>‹#›</a:t>
            </a:fld>
            <a:endParaRPr lang="en-GB" altLang="en-US"/>
          </a:p>
        </p:txBody>
      </p:sp>
    </p:spTree>
  </p:cSld>
  <p:clrMap bg1="dk1" tx1="lt1" bg2="dk2" tx2="lt2" accent1="accent1" accent2="accent2" accent3="accent3" accent4="accent4" accent5="accent5" accent6="accent6" hlink="hlink" folHlink="folHlink"/>
  <p:sldLayoutIdLst>
    <p:sldLayoutId id="2147483778" r:id="rId1"/>
    <p:sldLayoutId id="2147483770" r:id="rId2"/>
    <p:sldLayoutId id="2147483771" r:id="rId3"/>
    <p:sldLayoutId id="2147483772" r:id="rId4"/>
    <p:sldLayoutId id="2147483773" r:id="rId5"/>
    <p:sldLayoutId id="2147483774" r:id="rId6"/>
    <p:sldLayoutId id="2147483775" r:id="rId7"/>
    <p:sldLayoutId id="2147483779" r:id="rId8"/>
    <p:sldLayoutId id="2147483780" r:id="rId9"/>
    <p:sldLayoutId id="2147483776" r:id="rId10"/>
    <p:sldLayoutId id="2147483777"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anose="020B0502020202020204" pitchFamily="34" charset="0"/>
        </a:defRPr>
      </a:lvl2pPr>
      <a:lvl3pPr algn="l" rtl="0" eaLnBrk="0" fontAlgn="base" hangingPunct="0">
        <a:spcBef>
          <a:spcPct val="0"/>
        </a:spcBef>
        <a:spcAft>
          <a:spcPct val="0"/>
        </a:spcAft>
        <a:defRPr sz="4000">
          <a:solidFill>
            <a:schemeClr val="accent1"/>
          </a:solidFill>
          <a:latin typeface="Century Gothic" panose="020B0502020202020204" pitchFamily="34" charset="0"/>
        </a:defRPr>
      </a:lvl3pPr>
      <a:lvl4pPr algn="l" rtl="0" eaLnBrk="0" fontAlgn="base" hangingPunct="0">
        <a:spcBef>
          <a:spcPct val="0"/>
        </a:spcBef>
        <a:spcAft>
          <a:spcPct val="0"/>
        </a:spcAft>
        <a:defRPr sz="4000">
          <a:solidFill>
            <a:schemeClr val="accent1"/>
          </a:solidFill>
          <a:latin typeface="Century Gothic" panose="020B0502020202020204" pitchFamily="34" charset="0"/>
        </a:defRPr>
      </a:lvl4pPr>
      <a:lvl5pPr algn="l" rtl="0" eaLnBrk="0" fontAlgn="base" hangingPunct="0">
        <a:spcBef>
          <a:spcPct val="0"/>
        </a:spcBef>
        <a:spcAft>
          <a:spcPct val="0"/>
        </a:spcAft>
        <a:defRPr sz="4000">
          <a:solidFill>
            <a:schemeClr val="accent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08175" y="974725"/>
            <a:ext cx="4721225" cy="1158875"/>
          </a:xfrm>
        </p:spPr>
        <p:txBody>
          <a:bodyPr/>
          <a:lstStyle/>
          <a:p>
            <a:pPr algn="ctr" eaLnBrk="1" hangingPunct="1"/>
            <a:r>
              <a:rPr lang="en-GB" altLang="en-US" sz="3200" smtClean="0"/>
              <a:t>Stations Of The Cross</a:t>
            </a:r>
          </a:p>
        </p:txBody>
      </p:sp>
      <p:pic>
        <p:nvPicPr>
          <p:cNvPr id="5123" name="Picture 5" descr="Romero Cross"/>
          <p:cNvPicPr>
            <a:picLocks noGrp="1" noChangeAspect="1" noChangeArrowheads="1"/>
          </p:cNvPicPr>
          <p:nvPr>
            <p:ph idx="1"/>
          </p:nvPr>
        </p:nvPicPr>
        <p:blipFill>
          <a:blip r:embed="rId2"/>
          <a:srcRect/>
          <a:stretch>
            <a:fillRect/>
          </a:stretch>
        </p:blipFill>
        <p:spPr>
          <a:xfrm>
            <a:off x="3263900" y="2349500"/>
            <a:ext cx="2335213" cy="3457575"/>
          </a:xfr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altLang="en-US" smtClean="0"/>
          </a:p>
        </p:txBody>
      </p:sp>
      <p:sp>
        <p:nvSpPr>
          <p:cNvPr id="14339" name="Content Placeholder 2"/>
          <p:cNvSpPr>
            <a:spLocks noGrp="1"/>
          </p:cNvSpPr>
          <p:nvPr>
            <p:ph idx="1"/>
          </p:nvPr>
        </p:nvSpPr>
        <p:spPr/>
        <p:txBody>
          <a:bodyPr/>
          <a:lstStyle/>
          <a:p>
            <a:pPr eaLnBrk="1" hangingPunct="1"/>
            <a:endParaRPr lang="en-US" altLang="en-US" smtClean="0"/>
          </a:p>
        </p:txBody>
      </p:sp>
      <p:pic>
        <p:nvPicPr>
          <p:cNvPr id="14340" name="Picture 2"/>
          <p:cNvPicPr>
            <a:picLocks noChangeAspect="1" noChangeArrowheads="1"/>
          </p:cNvPicPr>
          <p:nvPr/>
        </p:nvPicPr>
        <p:blipFill>
          <a:blip r:embed="rId2"/>
          <a:srcRect/>
          <a:stretch>
            <a:fillRect/>
          </a:stretch>
        </p:blipFill>
        <p:spPr bwMode="auto">
          <a:xfrm>
            <a:off x="0" y="-242888"/>
            <a:ext cx="9144000" cy="7258051"/>
          </a:xfrm>
          <a:prstGeom prst="rect">
            <a:avLst/>
          </a:prstGeom>
          <a:noFill/>
          <a:ln w="9525">
            <a:noFill/>
            <a:miter lim="800000"/>
            <a:headEnd/>
            <a:tailEnd/>
          </a:ln>
          <a:effectLst/>
        </p:spPr>
      </p:pic>
      <p:sp>
        <p:nvSpPr>
          <p:cNvPr id="14341" name="Rectangle 5"/>
          <p:cNvSpPr>
            <a:spLocks noChangeArrowheads="1"/>
          </p:cNvSpPr>
          <p:nvPr/>
        </p:nvSpPr>
        <p:spPr bwMode="auto">
          <a:xfrm>
            <a:off x="34925" y="2828925"/>
            <a:ext cx="8640763" cy="1384300"/>
          </a:xfrm>
          <a:prstGeom prst="rect">
            <a:avLst/>
          </a:prstGeom>
          <a:noFill/>
          <a:ln w="9525">
            <a:noFill/>
            <a:miter lim="800000"/>
            <a:headEnd/>
            <a:tailEnd/>
          </a:ln>
        </p:spPr>
        <p:txBody>
          <a:bodyPr>
            <a:spAutoFit/>
          </a:bodyPr>
          <a:lstStyle/>
          <a:p>
            <a:pPr eaLnBrk="1" hangingPunct="1"/>
            <a:r>
              <a:rPr lang="en-GB" altLang="en-US" sz="2800"/>
              <a:t>Lord Jesus, your mother loved you more than anybody else in the world. Be close to all our mothers.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Fifth Station: Simon of Cyrene helps Jesus carry his cross.</a:t>
            </a:r>
            <a:endParaRPr lang="en-GB" sz="3600" dirty="0" smtClean="0"/>
          </a:p>
        </p:txBody>
      </p:sp>
      <p:sp>
        <p:nvSpPr>
          <p:cNvPr id="8195" name="Rectangle 3"/>
          <p:cNvSpPr>
            <a:spLocks noGrp="1" noChangeArrowheads="1"/>
          </p:cNvSpPr>
          <p:nvPr>
            <p:ph idx="1"/>
          </p:nvPr>
        </p:nvSpPr>
        <p:spPr/>
        <p:txBody>
          <a:bodyPr rtlCol="0">
            <a:normAutofit/>
          </a:bodyPr>
          <a:lstStyle/>
          <a:p>
            <a:pPr indent="-274320" eaLnBrk="1" fontAlgn="auto" hangingPunct="1">
              <a:spcAft>
                <a:spcPts val="0"/>
              </a:spcAft>
              <a:defRPr/>
            </a:pPr>
            <a:r>
              <a:rPr lang="en-GB" dirty="0"/>
              <a:t>Simon of Cyrene didn’t really want to help Jesus, but the Roman soldiers made him come and help. However, Simon soon realised that he was privileged to help Jesus.</a:t>
            </a:r>
          </a:p>
          <a:p>
            <a:pPr marL="68580" indent="0" eaLnBrk="1" fontAlgn="auto" hangingPunct="1">
              <a:spcAft>
                <a:spcPts val="0"/>
              </a:spcAft>
              <a:buFont typeface="Wingdings 2" pitchFamily="18" charset="2"/>
              <a:buNone/>
              <a:defRPr/>
            </a:pPr>
            <a:endParaRPr lang="en-GB" dirty="0" smtClean="0"/>
          </a:p>
        </p:txBody>
      </p:sp>
      <p:pic>
        <p:nvPicPr>
          <p:cNvPr id="15364" name="Picture 9" descr="40234 Simon Rawles"/>
          <p:cNvPicPr>
            <a:picLocks noChangeAspect="1" noChangeArrowheads="1"/>
          </p:cNvPicPr>
          <p:nvPr/>
        </p:nvPicPr>
        <p:blipFill>
          <a:blip r:embed="rId2"/>
          <a:srcRect/>
          <a:stretch>
            <a:fillRect/>
          </a:stretch>
        </p:blipFill>
        <p:spPr bwMode="auto">
          <a:xfrm>
            <a:off x="3132138" y="4005263"/>
            <a:ext cx="3384550" cy="1957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07950" y="-4733925"/>
            <a:ext cx="9251950" cy="11591925"/>
          </a:xfrm>
          <a:prstGeom prst="rect">
            <a:avLst/>
          </a:prstGeom>
          <a:noFill/>
          <a:ln w="9525">
            <a:noFill/>
            <a:miter lim="800000"/>
            <a:headEnd/>
            <a:tailEnd/>
          </a:ln>
          <a:effectLst/>
        </p:spPr>
      </p:pic>
      <p:sp>
        <p:nvSpPr>
          <p:cNvPr id="16387" name="Rectangle 1"/>
          <p:cNvSpPr>
            <a:spLocks noChangeArrowheads="1"/>
          </p:cNvSpPr>
          <p:nvPr/>
        </p:nvSpPr>
        <p:spPr bwMode="auto">
          <a:xfrm>
            <a:off x="611188" y="2690813"/>
            <a:ext cx="7273925" cy="2246312"/>
          </a:xfrm>
          <a:prstGeom prst="rect">
            <a:avLst/>
          </a:prstGeom>
          <a:noFill/>
          <a:ln w="9525">
            <a:noFill/>
            <a:miter lim="800000"/>
            <a:headEnd/>
            <a:tailEnd/>
          </a:ln>
        </p:spPr>
        <p:txBody>
          <a:bodyPr>
            <a:spAutoFit/>
          </a:bodyPr>
          <a:lstStyle/>
          <a:p>
            <a:pPr eaLnBrk="1" hangingPunct="1"/>
            <a:r>
              <a:rPr lang="en-GB" altLang="en-US" sz="2800"/>
              <a:t>Lord, help us to be like Simon. There are so many people who suffer and need our help. Each day we have the chance to show somebody love and care. Help us never to miss these opportunities</a:t>
            </a:r>
            <a:r>
              <a:rPr lang="en-GB" altLang="en-US"/>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Sixth Station: Veronica wipes the face of Jesus.</a:t>
            </a:r>
            <a:endParaRPr lang="en-GB" sz="3600" dirty="0" smtClean="0"/>
          </a:p>
        </p:txBody>
      </p:sp>
      <p:sp>
        <p:nvSpPr>
          <p:cNvPr id="9219" name="Rectangle 3"/>
          <p:cNvSpPr>
            <a:spLocks noGrp="1" noChangeArrowheads="1"/>
          </p:cNvSpPr>
          <p:nvPr>
            <p:ph idx="1"/>
          </p:nvPr>
        </p:nvSpPr>
        <p:spPr/>
        <p:txBody>
          <a:bodyPr rtlCol="0">
            <a:normAutofit/>
          </a:bodyPr>
          <a:lstStyle/>
          <a:p>
            <a:pPr indent="-274320" eaLnBrk="1" fontAlgn="auto" hangingPunct="1">
              <a:spcAft>
                <a:spcPts val="0"/>
              </a:spcAft>
              <a:defRPr/>
            </a:pPr>
            <a:r>
              <a:rPr lang="en-GB" sz="2800" dirty="0"/>
              <a:t>Veronica was very brave, she fought her way through the crowd to wipe the face of Jesus. She felt sorry for Jesus. The story says that after she had wiped the face of Jesus, the image of his face appeared on her cloth.</a:t>
            </a:r>
          </a:p>
          <a:p>
            <a:pPr marL="68580" indent="0" eaLnBrk="1" fontAlgn="auto" hangingPunct="1">
              <a:spcAft>
                <a:spcPts val="0"/>
              </a:spcAft>
              <a:buFont typeface="Wingdings 2" pitchFamily="18" charset="2"/>
              <a:buNone/>
              <a:defRPr/>
            </a:pPr>
            <a:endParaRPr lang="en-GB" sz="28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US" altLang="en-US" smtClean="0"/>
          </a:p>
        </p:txBody>
      </p:sp>
      <p:sp>
        <p:nvSpPr>
          <p:cNvPr id="18435" name="Content Placeholder 2"/>
          <p:cNvSpPr>
            <a:spLocks noGrp="1"/>
          </p:cNvSpPr>
          <p:nvPr>
            <p:ph idx="1"/>
          </p:nvPr>
        </p:nvSpPr>
        <p:spPr/>
        <p:txBody>
          <a:bodyPr/>
          <a:lstStyle/>
          <a:p>
            <a:pPr eaLnBrk="1" hangingPunct="1"/>
            <a:endParaRPr lang="en-US" altLang="en-US" smtClean="0"/>
          </a:p>
        </p:txBody>
      </p:sp>
      <p:pic>
        <p:nvPicPr>
          <p:cNvPr id="18436" name="Picture 2"/>
          <p:cNvPicPr>
            <a:picLocks noChangeAspect="1" noChangeArrowheads="1"/>
          </p:cNvPicPr>
          <p:nvPr/>
        </p:nvPicPr>
        <p:blipFill>
          <a:blip r:embed="rId2"/>
          <a:srcRect/>
          <a:stretch>
            <a:fillRect/>
          </a:stretch>
        </p:blipFill>
        <p:spPr bwMode="auto">
          <a:xfrm>
            <a:off x="0" y="-5716588"/>
            <a:ext cx="9251950" cy="13252451"/>
          </a:xfrm>
          <a:prstGeom prst="rect">
            <a:avLst/>
          </a:prstGeom>
          <a:noFill/>
          <a:ln w="9525">
            <a:noFill/>
            <a:miter lim="800000"/>
            <a:headEnd/>
            <a:tailEnd/>
          </a:ln>
          <a:effectLst/>
        </p:spPr>
      </p:pic>
      <p:sp>
        <p:nvSpPr>
          <p:cNvPr id="18437" name="Rectangle 3"/>
          <p:cNvSpPr>
            <a:spLocks noChangeArrowheads="1"/>
          </p:cNvSpPr>
          <p:nvPr/>
        </p:nvSpPr>
        <p:spPr bwMode="auto">
          <a:xfrm>
            <a:off x="611188" y="2717800"/>
            <a:ext cx="7921625" cy="2160588"/>
          </a:xfrm>
          <a:prstGeom prst="rect">
            <a:avLst/>
          </a:prstGeom>
          <a:noFill/>
          <a:ln w="9525">
            <a:noFill/>
            <a:miter lim="800000"/>
            <a:headEnd/>
            <a:tailEnd/>
          </a:ln>
        </p:spPr>
        <p:txBody>
          <a:bodyPr>
            <a:spAutoFit/>
          </a:bodyPr>
          <a:lstStyle/>
          <a:p>
            <a:pPr eaLnBrk="1" hangingPunct="1">
              <a:lnSpc>
                <a:spcPct val="80000"/>
              </a:lnSpc>
            </a:pPr>
            <a:r>
              <a:rPr lang="en-GB" altLang="en-US" sz="2800"/>
              <a:t>Lord Jesus, you told your disciples that they would see you, especially in the sick and suffering. We ask you to help us see your face in the faces of those who suffer. Like Veronica may we show great love and compassion to all whom we meet.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Seventh Station: Jesus falls for the second time.</a:t>
            </a:r>
            <a:endParaRPr lang="en-GB" sz="3600" dirty="0" smtClean="0"/>
          </a:p>
        </p:txBody>
      </p:sp>
      <p:sp>
        <p:nvSpPr>
          <p:cNvPr id="19459" name="Rectangle 3"/>
          <p:cNvSpPr>
            <a:spLocks noGrp="1" noChangeArrowheads="1"/>
          </p:cNvSpPr>
          <p:nvPr>
            <p:ph idx="1"/>
          </p:nvPr>
        </p:nvSpPr>
        <p:spPr/>
        <p:txBody>
          <a:bodyPr/>
          <a:lstStyle/>
          <a:p>
            <a:pPr eaLnBrk="1" hangingPunct="1">
              <a:lnSpc>
                <a:spcPct val="80000"/>
              </a:lnSpc>
            </a:pPr>
            <a:r>
              <a:rPr lang="en-GB" altLang="en-US" sz="2800" smtClean="0"/>
              <a:t>Jesus has the heavy cross lying on his back. He is so tired and full of pain that he can’t carry it and he falls again. With Simon’s help he struggles to his feet and carries on.</a:t>
            </a:r>
          </a:p>
          <a:p>
            <a:pPr eaLnBrk="1" hangingPunct="1">
              <a:lnSpc>
                <a:spcPct val="80000"/>
              </a:lnSpc>
            </a:pPr>
            <a:endParaRPr lang="en-GB" altLang="en-US" sz="2800" smtClean="0"/>
          </a:p>
        </p:txBody>
      </p:sp>
      <p:pic>
        <p:nvPicPr>
          <p:cNvPr id="19460" name="Picture 12" descr="30408[1]"/>
          <p:cNvPicPr>
            <a:picLocks noChangeAspect="1" noChangeArrowheads="1"/>
          </p:cNvPicPr>
          <p:nvPr/>
        </p:nvPicPr>
        <p:blipFill>
          <a:blip r:embed="rId2"/>
          <a:srcRect/>
          <a:stretch>
            <a:fillRect/>
          </a:stretch>
        </p:blipFill>
        <p:spPr bwMode="auto">
          <a:xfrm>
            <a:off x="3492500" y="4292600"/>
            <a:ext cx="1811338" cy="121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altLang="en-US" smtClean="0"/>
          </a:p>
        </p:txBody>
      </p:sp>
      <p:sp>
        <p:nvSpPr>
          <p:cNvPr id="20483" name="Content Placeholder 2"/>
          <p:cNvSpPr>
            <a:spLocks noGrp="1"/>
          </p:cNvSpPr>
          <p:nvPr>
            <p:ph idx="1"/>
          </p:nvPr>
        </p:nvSpPr>
        <p:spPr/>
        <p:txBody>
          <a:bodyPr/>
          <a:lstStyle/>
          <a:p>
            <a:pPr eaLnBrk="1" hangingPunct="1"/>
            <a:endParaRPr lang="en-US" altLang="en-US" smtClean="0"/>
          </a:p>
        </p:txBody>
      </p:sp>
      <p:pic>
        <p:nvPicPr>
          <p:cNvPr id="20484" name="Picture 2"/>
          <p:cNvPicPr>
            <a:picLocks noChangeAspect="1" noChangeArrowheads="1"/>
          </p:cNvPicPr>
          <p:nvPr/>
        </p:nvPicPr>
        <p:blipFill>
          <a:blip r:embed="rId2"/>
          <a:srcRect/>
          <a:stretch>
            <a:fillRect/>
          </a:stretch>
        </p:blipFill>
        <p:spPr bwMode="auto">
          <a:xfrm>
            <a:off x="0" y="-4995863"/>
            <a:ext cx="9144000" cy="11772901"/>
          </a:xfrm>
          <a:prstGeom prst="rect">
            <a:avLst/>
          </a:prstGeom>
          <a:noFill/>
          <a:ln w="9525">
            <a:noFill/>
            <a:miter lim="800000"/>
            <a:headEnd/>
            <a:tailEnd/>
          </a:ln>
          <a:effectLst/>
        </p:spPr>
      </p:pic>
      <p:sp>
        <p:nvSpPr>
          <p:cNvPr id="20485" name="Rectangle 3"/>
          <p:cNvSpPr>
            <a:spLocks noChangeArrowheads="1"/>
          </p:cNvSpPr>
          <p:nvPr/>
        </p:nvSpPr>
        <p:spPr bwMode="auto">
          <a:xfrm>
            <a:off x="719138" y="2924175"/>
            <a:ext cx="7705725" cy="2506663"/>
          </a:xfrm>
          <a:prstGeom prst="rect">
            <a:avLst/>
          </a:prstGeom>
          <a:noFill/>
          <a:ln w="9525">
            <a:noFill/>
            <a:miter lim="800000"/>
            <a:headEnd/>
            <a:tailEnd/>
          </a:ln>
        </p:spPr>
        <p:txBody>
          <a:bodyPr>
            <a:spAutoFit/>
          </a:bodyPr>
          <a:lstStyle/>
          <a:p>
            <a:pPr eaLnBrk="1" hangingPunct="1">
              <a:lnSpc>
                <a:spcPct val="80000"/>
              </a:lnSpc>
            </a:pPr>
            <a:r>
              <a:rPr lang="en-GB" altLang="en-US" sz="2800"/>
              <a:t>Lord Jesus, Sometimes it is difficult for us to carry on and complete things. We often want to give up. It is easier for us to take the easy option.</a:t>
            </a:r>
          </a:p>
          <a:p>
            <a:pPr eaLnBrk="1" hangingPunct="1">
              <a:lnSpc>
                <a:spcPct val="80000"/>
              </a:lnSpc>
            </a:pPr>
            <a:r>
              <a:rPr lang="en-GB" altLang="en-US" sz="2800"/>
              <a:t>As we think of your painful struggle, we ask you to be with us when we struggle to do what is right.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Eighth Station: The women of Jerusalem weep for Jesus.</a:t>
            </a:r>
            <a:endParaRPr lang="en-GB" sz="3600" dirty="0" smtClean="0"/>
          </a:p>
        </p:txBody>
      </p:sp>
      <p:sp>
        <p:nvSpPr>
          <p:cNvPr id="21507" name="Rectangle 3"/>
          <p:cNvSpPr>
            <a:spLocks noGrp="1" noChangeArrowheads="1"/>
          </p:cNvSpPr>
          <p:nvPr>
            <p:ph idx="1"/>
          </p:nvPr>
        </p:nvSpPr>
        <p:spPr/>
        <p:txBody>
          <a:bodyPr/>
          <a:lstStyle/>
          <a:p>
            <a:pPr eaLnBrk="1" hangingPunct="1">
              <a:lnSpc>
                <a:spcPct val="80000"/>
              </a:lnSpc>
            </a:pPr>
            <a:r>
              <a:rPr lang="en-GB" altLang="en-US" sz="2800" smtClean="0"/>
              <a:t>Not everybody is against Jesus, we see a group of women from Jerusalem crying. They didn’t want to see him suffer this way. Jesus is in a lot of pain, but he stops  to talk to them. He tells them not to cry for him, but to cry for themselves and their children.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smtClean="0"/>
          </a:p>
        </p:txBody>
      </p:sp>
      <p:sp>
        <p:nvSpPr>
          <p:cNvPr id="22531" name="Content Placeholder 2"/>
          <p:cNvSpPr>
            <a:spLocks noGrp="1"/>
          </p:cNvSpPr>
          <p:nvPr>
            <p:ph idx="1"/>
          </p:nvPr>
        </p:nvSpPr>
        <p:spPr/>
        <p:txBody>
          <a:bodyPr/>
          <a:lstStyle/>
          <a:p>
            <a:pPr eaLnBrk="1" hangingPunct="1"/>
            <a:endParaRPr lang="en-US" altLang="en-US" smtClean="0"/>
          </a:p>
        </p:txBody>
      </p:sp>
      <p:pic>
        <p:nvPicPr>
          <p:cNvPr id="22532" name="Picture 2"/>
          <p:cNvPicPr>
            <a:picLocks noChangeAspect="1" noChangeArrowheads="1"/>
          </p:cNvPicPr>
          <p:nvPr/>
        </p:nvPicPr>
        <p:blipFill>
          <a:blip r:embed="rId2"/>
          <a:srcRect/>
          <a:stretch>
            <a:fillRect/>
          </a:stretch>
        </p:blipFill>
        <p:spPr bwMode="auto">
          <a:xfrm>
            <a:off x="0" y="-458788"/>
            <a:ext cx="9144000" cy="7172326"/>
          </a:xfrm>
          <a:prstGeom prst="rect">
            <a:avLst/>
          </a:prstGeom>
          <a:noFill/>
          <a:ln w="9525">
            <a:noFill/>
            <a:miter lim="800000"/>
            <a:headEnd/>
            <a:tailEnd/>
          </a:ln>
          <a:effectLst/>
        </p:spPr>
      </p:pic>
      <p:sp>
        <p:nvSpPr>
          <p:cNvPr id="22533" name="Rectangle 3"/>
          <p:cNvSpPr>
            <a:spLocks noChangeArrowheads="1"/>
          </p:cNvSpPr>
          <p:nvPr/>
        </p:nvSpPr>
        <p:spPr bwMode="auto">
          <a:xfrm>
            <a:off x="539750" y="2967038"/>
            <a:ext cx="7704138" cy="1385887"/>
          </a:xfrm>
          <a:prstGeom prst="rect">
            <a:avLst/>
          </a:prstGeom>
          <a:noFill/>
          <a:ln w="9525">
            <a:noFill/>
            <a:miter lim="800000"/>
            <a:headEnd/>
            <a:tailEnd/>
          </a:ln>
        </p:spPr>
        <p:txBody>
          <a:bodyPr>
            <a:spAutoFit/>
          </a:bodyPr>
          <a:lstStyle/>
          <a:p>
            <a:pPr eaLnBrk="1" hangingPunct="1"/>
            <a:r>
              <a:rPr lang="en-GB" altLang="en-US" sz="2800"/>
              <a:t>Lord Jesus, be with all those who mourn and are saddened because somebody they love has died.</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Ninth Station: Jesus falls for the third time.</a:t>
            </a:r>
            <a:endParaRPr lang="en-GB" sz="3600" dirty="0" smtClean="0"/>
          </a:p>
        </p:txBody>
      </p:sp>
      <p:sp>
        <p:nvSpPr>
          <p:cNvPr id="23555" name="Rectangle 3"/>
          <p:cNvSpPr>
            <a:spLocks noGrp="1" noChangeArrowheads="1"/>
          </p:cNvSpPr>
          <p:nvPr>
            <p:ph idx="1"/>
          </p:nvPr>
        </p:nvSpPr>
        <p:spPr/>
        <p:txBody>
          <a:bodyPr/>
          <a:lstStyle/>
          <a:p>
            <a:pPr marL="68263" indent="0" eaLnBrk="1" hangingPunct="1">
              <a:buFont typeface="Wingdings 2" pitchFamily="18" charset="2"/>
              <a:buNone/>
            </a:pPr>
            <a:r>
              <a:rPr lang="en-GB" altLang="en-US" sz="2800" smtClean="0"/>
              <a:t>Jesus has had enough. Thankfully he is almost at the place where they are going to crucify him. Yet, he can’t get there without falling again.</a:t>
            </a:r>
          </a:p>
          <a:p>
            <a:pPr marL="68263" indent="0" eaLnBrk="1" hangingPunct="1">
              <a:buFont typeface="Wingdings 2" pitchFamily="18" charset="2"/>
              <a:buNone/>
            </a:pPr>
            <a:endParaRPr lang="en-GB" altLang="en-US" sz="2800" smtClean="0"/>
          </a:p>
        </p:txBody>
      </p:sp>
      <p:pic>
        <p:nvPicPr>
          <p:cNvPr id="23556" name="Picture 8" descr="30446 Richard Wainwright"/>
          <p:cNvPicPr>
            <a:picLocks noChangeAspect="1" noChangeArrowheads="1"/>
          </p:cNvPicPr>
          <p:nvPr/>
        </p:nvPicPr>
        <p:blipFill>
          <a:blip r:embed="rId2"/>
          <a:srcRect/>
          <a:stretch>
            <a:fillRect/>
          </a:stretch>
        </p:blipFill>
        <p:spPr bwMode="auto">
          <a:xfrm>
            <a:off x="2916238" y="4437063"/>
            <a:ext cx="2841625" cy="1833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sz="half" idx="4294967295"/>
          </p:nvPr>
        </p:nvSpPr>
        <p:spPr>
          <a:xfrm>
            <a:off x="684213" y="1052513"/>
            <a:ext cx="7704137" cy="5043487"/>
          </a:xfrm>
        </p:spPr>
        <p:txBody>
          <a:bodyPr/>
          <a:lstStyle/>
          <a:p>
            <a:pPr eaLnBrk="1" hangingPunct="1"/>
            <a:r>
              <a:rPr lang="en-GB" altLang="en-US" sz="2800" smtClean="0"/>
              <a:t>As we look at these pictures, we think of the journey that Jesus made to the place he was crucified, carrying his cross.</a:t>
            </a:r>
          </a:p>
        </p:txBody>
      </p:sp>
      <p:pic>
        <p:nvPicPr>
          <p:cNvPr id="7172" name="Picture 9" descr="40116 Simon Rawles"/>
          <p:cNvPicPr>
            <a:picLocks noGrp="1" noChangeAspect="1" noChangeArrowheads="1"/>
          </p:cNvPicPr>
          <p:nvPr>
            <p:ph idx="1"/>
          </p:nvPr>
        </p:nvPicPr>
        <p:blipFill>
          <a:blip r:embed="rId2"/>
          <a:srcRect r="29527" b="18906"/>
          <a:stretch>
            <a:fillRect/>
          </a:stretch>
        </p:blipFill>
        <p:spPr>
          <a:xfrm>
            <a:off x="2627313" y="3213100"/>
            <a:ext cx="3808412" cy="2924175"/>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left)">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71">
                                            <p:txEl>
                                              <p:pRg st="0" end="0"/>
                                            </p:txEl>
                                          </p:spTgt>
                                        </p:tgtEl>
                                        <p:attrNameLst>
                                          <p:attrName>style.visibility</p:attrName>
                                        </p:attrNameLst>
                                      </p:cBhvr>
                                      <p:to>
                                        <p:strVal val="visible"/>
                                      </p:to>
                                    </p:set>
                                    <p:animEffect transition="in" filter="wipe(left)">
                                      <p:cBhvr>
                                        <p:cTn id="1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290513" y="-2114550"/>
            <a:ext cx="8562975" cy="11582400"/>
          </a:xfrm>
          <a:prstGeom prst="rect">
            <a:avLst/>
          </a:prstGeom>
          <a:noFill/>
          <a:ln w="9525">
            <a:noFill/>
            <a:miter lim="800000"/>
            <a:headEnd/>
            <a:tailEnd/>
          </a:ln>
          <a:effectLst/>
        </p:spPr>
      </p:pic>
      <p:sp>
        <p:nvSpPr>
          <p:cNvPr id="24579" name="Rectangle 3"/>
          <p:cNvSpPr>
            <a:spLocks noChangeArrowheads="1"/>
          </p:cNvSpPr>
          <p:nvPr/>
        </p:nvSpPr>
        <p:spPr bwMode="auto">
          <a:xfrm>
            <a:off x="539750" y="2967038"/>
            <a:ext cx="7345363" cy="1385887"/>
          </a:xfrm>
          <a:prstGeom prst="rect">
            <a:avLst/>
          </a:prstGeom>
          <a:noFill/>
          <a:ln w="9525">
            <a:noFill/>
            <a:miter lim="800000"/>
            <a:headEnd/>
            <a:tailEnd/>
          </a:ln>
        </p:spPr>
        <p:txBody>
          <a:bodyPr>
            <a:spAutoFit/>
          </a:bodyPr>
          <a:lstStyle/>
          <a:p>
            <a:pPr eaLnBrk="1" hangingPunct="1"/>
            <a:r>
              <a:rPr lang="en-GB" altLang="en-US" sz="2800"/>
              <a:t>We ask you Lord Jesus to remain with all those who are in great pain, especially those who are close to death.</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Tenth Station: Jesus is stripped of his garments.</a:t>
            </a:r>
            <a:endParaRPr lang="en-GB" sz="3600" dirty="0" smtClean="0"/>
          </a:p>
        </p:txBody>
      </p:sp>
      <p:sp>
        <p:nvSpPr>
          <p:cNvPr id="13315" name="Rectangle 3"/>
          <p:cNvSpPr>
            <a:spLocks noGrp="1" noChangeArrowheads="1"/>
          </p:cNvSpPr>
          <p:nvPr>
            <p:ph idx="1"/>
          </p:nvPr>
        </p:nvSpPr>
        <p:spPr/>
        <p:txBody>
          <a:bodyPr rtlCol="0">
            <a:normAutofit/>
          </a:bodyPr>
          <a:lstStyle/>
          <a:p>
            <a:pPr indent="-274320" eaLnBrk="1" fontAlgn="auto" hangingPunct="1">
              <a:lnSpc>
                <a:spcPct val="90000"/>
              </a:lnSpc>
              <a:spcAft>
                <a:spcPts val="0"/>
              </a:spcAft>
              <a:defRPr/>
            </a:pPr>
            <a:r>
              <a:rPr lang="en-GB" dirty="0"/>
              <a:t>This was a very painful moment for Jesus. His body was covered with bruises and he had also been beaten with a whip.</a:t>
            </a:r>
          </a:p>
          <a:p>
            <a:pPr indent="-274320" eaLnBrk="1" fontAlgn="auto" hangingPunct="1">
              <a:lnSpc>
                <a:spcPct val="90000"/>
              </a:lnSpc>
              <a:spcAft>
                <a:spcPts val="0"/>
              </a:spcAft>
              <a:defRPr/>
            </a:pPr>
            <a:r>
              <a:rPr lang="en-GB" dirty="0"/>
              <a:t>It was a very cruel thing to do. Today, people still do cruel things that hurt other people.</a:t>
            </a:r>
          </a:p>
          <a:p>
            <a:pPr marL="68580" indent="0" eaLnBrk="1" fontAlgn="auto" hangingPunct="1">
              <a:spcAft>
                <a:spcPts val="0"/>
              </a:spcAft>
              <a:buFont typeface="Wingdings 2" pitchFamily="18" charset="2"/>
              <a:buNone/>
              <a:defRPr/>
            </a:pPr>
            <a:endParaRPr lang="en-GB"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250825" y="-1560513"/>
            <a:ext cx="8497888" cy="10363201"/>
          </a:xfrm>
          <a:prstGeom prst="rect">
            <a:avLst/>
          </a:prstGeom>
          <a:noFill/>
          <a:ln w="9525">
            <a:noFill/>
            <a:miter lim="800000"/>
            <a:headEnd/>
            <a:tailEnd/>
          </a:ln>
          <a:effectLst/>
        </p:spPr>
      </p:pic>
      <p:sp>
        <p:nvSpPr>
          <p:cNvPr id="26627" name="Rectangle 3"/>
          <p:cNvSpPr>
            <a:spLocks noChangeArrowheads="1"/>
          </p:cNvSpPr>
          <p:nvPr/>
        </p:nvSpPr>
        <p:spPr bwMode="auto">
          <a:xfrm>
            <a:off x="539750" y="3008313"/>
            <a:ext cx="6318250" cy="1644650"/>
          </a:xfrm>
          <a:prstGeom prst="rect">
            <a:avLst/>
          </a:prstGeom>
          <a:noFill/>
          <a:ln w="9525">
            <a:noFill/>
            <a:miter lim="800000"/>
            <a:headEnd/>
            <a:tailEnd/>
          </a:ln>
        </p:spPr>
        <p:txBody>
          <a:bodyPr>
            <a:spAutoFit/>
          </a:bodyPr>
          <a:lstStyle/>
          <a:p>
            <a:pPr eaLnBrk="1" hangingPunct="1">
              <a:lnSpc>
                <a:spcPct val="90000"/>
              </a:lnSpc>
            </a:pPr>
            <a:r>
              <a:rPr lang="en-GB" altLang="en-US" sz="2800"/>
              <a:t>Let us think about what we can do to make sure that we are not cruel to others…..</a:t>
            </a:r>
          </a:p>
          <a:p>
            <a:pPr eaLnBrk="1" hangingPunct="1">
              <a:lnSpc>
                <a:spcPct val="90000"/>
              </a:lnSpc>
            </a:pPr>
            <a:r>
              <a:rPr lang="en-GB" altLang="en-US" sz="2800"/>
              <a:t>Lord in your mercy, hear our prayer.</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Eleventh Station: Jesus is nailed to the cross.</a:t>
            </a:r>
            <a:endParaRPr lang="en-GB" sz="3600" dirty="0" smtClean="0"/>
          </a:p>
        </p:txBody>
      </p:sp>
      <p:sp>
        <p:nvSpPr>
          <p:cNvPr id="14339" name="Rectangle 3"/>
          <p:cNvSpPr>
            <a:spLocks noGrp="1" noChangeArrowheads="1"/>
          </p:cNvSpPr>
          <p:nvPr>
            <p:ph idx="1"/>
          </p:nvPr>
        </p:nvSpPr>
        <p:spPr/>
        <p:txBody>
          <a:bodyPr rtlCol="0">
            <a:normAutofit/>
          </a:bodyPr>
          <a:lstStyle/>
          <a:p>
            <a:pPr indent="-274320" eaLnBrk="1" fontAlgn="auto" hangingPunct="1">
              <a:lnSpc>
                <a:spcPct val="90000"/>
              </a:lnSpc>
              <a:spcAft>
                <a:spcPts val="0"/>
              </a:spcAft>
              <a:defRPr/>
            </a:pPr>
            <a:r>
              <a:rPr lang="en-GB" dirty="0"/>
              <a:t>Jesus arrives at Golgotha, where he is to be crucified. He is made to lie on the cross while his wrists and feet are nailed to the cross. He must have been in terrible agony.</a:t>
            </a:r>
          </a:p>
          <a:p>
            <a:pPr marL="68580" indent="0" eaLnBrk="1" fontAlgn="auto" hangingPunct="1">
              <a:lnSpc>
                <a:spcPct val="90000"/>
              </a:lnSpc>
              <a:spcAft>
                <a:spcPts val="0"/>
              </a:spcAft>
              <a:buFont typeface="Wingdings 2" pitchFamily="18" charset="2"/>
              <a:buNone/>
              <a:defRPr/>
            </a:pPr>
            <a:endParaRPr lang="en-GB" dirty="0" smtClean="0"/>
          </a:p>
        </p:txBody>
      </p:sp>
      <p:pic>
        <p:nvPicPr>
          <p:cNvPr id="27652" name="Picture 11" descr="38595 David Snyder Sri Lanka"/>
          <p:cNvPicPr>
            <a:picLocks noChangeAspect="1" noChangeArrowheads="1"/>
          </p:cNvPicPr>
          <p:nvPr/>
        </p:nvPicPr>
        <p:blipFill>
          <a:blip r:embed="rId2"/>
          <a:srcRect l="4051" r="43253"/>
          <a:stretch>
            <a:fillRect/>
          </a:stretch>
        </p:blipFill>
        <p:spPr bwMode="auto">
          <a:xfrm>
            <a:off x="3849688" y="4005263"/>
            <a:ext cx="1176337" cy="1484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07950" y="-1974850"/>
            <a:ext cx="9251950" cy="10363200"/>
          </a:xfrm>
          <a:prstGeom prst="rect">
            <a:avLst/>
          </a:prstGeom>
          <a:noFill/>
          <a:ln w="9525">
            <a:noFill/>
            <a:miter lim="800000"/>
            <a:headEnd/>
            <a:tailEnd/>
          </a:ln>
          <a:effectLst/>
        </p:spPr>
      </p:pic>
      <p:sp>
        <p:nvSpPr>
          <p:cNvPr id="28675" name="Rectangle 3"/>
          <p:cNvSpPr>
            <a:spLocks noChangeArrowheads="1"/>
          </p:cNvSpPr>
          <p:nvPr/>
        </p:nvSpPr>
        <p:spPr bwMode="auto">
          <a:xfrm>
            <a:off x="900113" y="981075"/>
            <a:ext cx="6318250" cy="2030413"/>
          </a:xfrm>
          <a:prstGeom prst="rect">
            <a:avLst/>
          </a:prstGeom>
          <a:noFill/>
          <a:ln w="9525">
            <a:noFill/>
            <a:miter lim="800000"/>
            <a:headEnd/>
            <a:tailEnd/>
          </a:ln>
        </p:spPr>
        <p:txBody>
          <a:bodyPr>
            <a:spAutoFit/>
          </a:bodyPr>
          <a:lstStyle/>
          <a:p>
            <a:pPr eaLnBrk="1" hangingPunct="1">
              <a:lnSpc>
                <a:spcPct val="90000"/>
              </a:lnSpc>
            </a:pPr>
            <a:r>
              <a:rPr lang="en-GB" altLang="en-US" sz="2800"/>
              <a:t>Lord Jesus, May I do all that I can to bring joy and not pain to others. If I ever have to suffer in my life, please be with me and lift me up with your strength.</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Twelfth Station: Jesus dies on the cross.</a:t>
            </a:r>
            <a:endParaRPr lang="en-GB" sz="3600" dirty="0" smtClean="0"/>
          </a:p>
        </p:txBody>
      </p:sp>
      <p:sp>
        <p:nvSpPr>
          <p:cNvPr id="15363" name="Rectangle 3"/>
          <p:cNvSpPr>
            <a:spLocks noGrp="1" noChangeArrowheads="1"/>
          </p:cNvSpPr>
          <p:nvPr>
            <p:ph idx="1"/>
          </p:nvPr>
        </p:nvSpPr>
        <p:spPr/>
        <p:txBody>
          <a:bodyPr rtlCol="0">
            <a:normAutofit lnSpcReduction="10000"/>
          </a:bodyPr>
          <a:lstStyle/>
          <a:p>
            <a:pPr indent="-274320" eaLnBrk="1" fontAlgn="auto" hangingPunct="1">
              <a:lnSpc>
                <a:spcPct val="90000"/>
              </a:lnSpc>
              <a:spcAft>
                <a:spcPts val="0"/>
              </a:spcAft>
              <a:defRPr/>
            </a:pPr>
            <a:r>
              <a:rPr lang="en-GB" sz="2800" dirty="0"/>
              <a:t>This is the saddest moment in the life of Jesus. He hung on the cross for three hours. His disciples, mother and friends were there with him. Before he died he asked God, his Father to forgive those who had done this to him, because they didn’t really know what they were doing.</a:t>
            </a:r>
          </a:p>
          <a:p>
            <a:pPr indent="-274320" eaLnBrk="1" fontAlgn="auto" hangingPunct="1">
              <a:lnSpc>
                <a:spcPct val="90000"/>
              </a:lnSpc>
              <a:spcAft>
                <a:spcPts val="0"/>
              </a:spcAft>
              <a:defRPr/>
            </a:pPr>
            <a:endParaRPr lang="en-GB" sz="28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0" y="-171450"/>
            <a:ext cx="9396413" cy="9577388"/>
          </a:xfrm>
          <a:prstGeom prst="rect">
            <a:avLst/>
          </a:prstGeom>
          <a:noFill/>
          <a:ln w="9525">
            <a:noFill/>
            <a:miter lim="800000"/>
            <a:headEnd/>
            <a:tailEnd/>
          </a:ln>
          <a:effectLst/>
        </p:spPr>
      </p:pic>
      <p:sp>
        <p:nvSpPr>
          <p:cNvPr id="30723" name="Rectangle 3"/>
          <p:cNvSpPr>
            <a:spLocks noChangeArrowheads="1"/>
          </p:cNvSpPr>
          <p:nvPr/>
        </p:nvSpPr>
        <p:spPr bwMode="auto">
          <a:xfrm>
            <a:off x="611188" y="2967038"/>
            <a:ext cx="6246812" cy="1385887"/>
          </a:xfrm>
          <a:prstGeom prst="rect">
            <a:avLst/>
          </a:prstGeom>
          <a:noFill/>
          <a:ln w="9525">
            <a:noFill/>
            <a:miter lim="800000"/>
            <a:headEnd/>
            <a:tailEnd/>
          </a:ln>
        </p:spPr>
        <p:txBody>
          <a:bodyPr>
            <a:spAutoFit/>
          </a:bodyPr>
          <a:lstStyle/>
          <a:p>
            <a:pPr eaLnBrk="1" hangingPunct="1"/>
            <a:r>
              <a:rPr lang="en-GB" altLang="en-US" sz="2800"/>
              <a:t>Lord, forgive the wrong that I have done, the pain I have caused by my failure to love. Lord have mercy</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Thirteenth Station: Jesus is taken down from the cross.</a:t>
            </a:r>
            <a:endParaRPr lang="en-GB" sz="3600" dirty="0" smtClean="0"/>
          </a:p>
        </p:txBody>
      </p:sp>
      <p:sp>
        <p:nvSpPr>
          <p:cNvPr id="31747" name="Rectangle 3"/>
          <p:cNvSpPr>
            <a:spLocks noGrp="1" noChangeArrowheads="1"/>
          </p:cNvSpPr>
          <p:nvPr>
            <p:ph idx="1"/>
          </p:nvPr>
        </p:nvSpPr>
        <p:spPr/>
        <p:txBody>
          <a:bodyPr/>
          <a:lstStyle/>
          <a:p>
            <a:pPr marL="68263" indent="0" eaLnBrk="1" hangingPunct="1">
              <a:buFont typeface="Wingdings 2" pitchFamily="18" charset="2"/>
              <a:buNone/>
            </a:pPr>
            <a:r>
              <a:rPr lang="en-GB" altLang="en-US" sz="2800" smtClean="0"/>
              <a:t>After he had died, Jesus’ body was taken off the cross and placed in the arms of Mary his Mother. Imagine how she must have felt. The son she had loved and cared for was now dead.</a:t>
            </a:r>
          </a:p>
          <a:p>
            <a:pPr marL="68263" indent="0" eaLnBrk="1" hangingPunct="1">
              <a:buFont typeface="Wingdings 2" pitchFamily="18" charset="2"/>
              <a:buNone/>
            </a:pPr>
            <a:endParaRPr lang="en-GB" altLang="en-US" sz="2800" smtClean="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1504950"/>
            <a:ext cx="9144000" cy="8362950"/>
          </a:xfrm>
          <a:prstGeom prst="rect">
            <a:avLst/>
          </a:prstGeom>
          <a:noFill/>
          <a:ln w="9525">
            <a:noFill/>
            <a:miter lim="800000"/>
            <a:headEnd/>
            <a:tailEnd/>
          </a:ln>
          <a:effectLst/>
        </p:spPr>
      </p:pic>
      <p:sp>
        <p:nvSpPr>
          <p:cNvPr id="32771" name="Rectangle 3"/>
          <p:cNvSpPr>
            <a:spLocks noChangeArrowheads="1"/>
          </p:cNvSpPr>
          <p:nvPr/>
        </p:nvSpPr>
        <p:spPr bwMode="auto">
          <a:xfrm>
            <a:off x="684213" y="2635250"/>
            <a:ext cx="6173787" cy="2806700"/>
          </a:xfrm>
          <a:prstGeom prst="rect">
            <a:avLst/>
          </a:prstGeom>
          <a:noFill/>
          <a:ln w="9525">
            <a:noFill/>
            <a:miter lim="800000"/>
            <a:headEnd/>
            <a:tailEnd/>
          </a:ln>
        </p:spPr>
        <p:txBody>
          <a:bodyPr>
            <a:spAutoFit/>
          </a:bodyPr>
          <a:lstStyle/>
          <a:p>
            <a:pPr eaLnBrk="1" hangingPunct="1">
              <a:lnSpc>
                <a:spcPct val="90000"/>
              </a:lnSpc>
            </a:pPr>
            <a:r>
              <a:rPr lang="en-GB" altLang="en-US" sz="2800"/>
              <a:t>This reminds us that it is important to look after people who are sad when somebody they love has died.</a:t>
            </a:r>
          </a:p>
          <a:p>
            <a:pPr eaLnBrk="1" hangingPunct="1">
              <a:lnSpc>
                <a:spcPct val="90000"/>
              </a:lnSpc>
            </a:pPr>
            <a:r>
              <a:rPr lang="en-GB" altLang="en-US" sz="2800"/>
              <a:t>Lord we remember all those who have carried the cross in this life and now rest in your peace. Bring them to everlasting life.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Fourteenth Station: Jesus is placed in the tomb.</a:t>
            </a:r>
            <a:endParaRPr lang="en-GB" sz="3600" dirty="0" smtClean="0"/>
          </a:p>
        </p:txBody>
      </p:sp>
      <p:sp>
        <p:nvSpPr>
          <p:cNvPr id="33795" name="Rectangle 3"/>
          <p:cNvSpPr>
            <a:spLocks noGrp="1" noChangeArrowheads="1"/>
          </p:cNvSpPr>
          <p:nvPr>
            <p:ph idx="1"/>
          </p:nvPr>
        </p:nvSpPr>
        <p:spPr/>
        <p:txBody>
          <a:bodyPr/>
          <a:lstStyle/>
          <a:p>
            <a:pPr eaLnBrk="1" hangingPunct="1">
              <a:lnSpc>
                <a:spcPct val="90000"/>
              </a:lnSpc>
            </a:pPr>
            <a:r>
              <a:rPr lang="en-GB" altLang="en-US" sz="2800" smtClean="0"/>
              <a:t>Joseph of Arimathea asked Pilate for the body of Jesus. He was a disciple of Jesus and wanted to bury Jesus’ body in a tomb. A huge stone is rolled in front of the tomb.</a:t>
            </a:r>
          </a:p>
          <a:p>
            <a:pPr eaLnBrk="1" hangingPunct="1">
              <a:lnSpc>
                <a:spcPct val="90000"/>
              </a:lnSpc>
            </a:pPr>
            <a:endParaRPr lang="en-GB" altLang="en-US" sz="280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GB" dirty="0"/>
              <a:t>First Station: Jesus is condemned to Death.</a:t>
            </a:r>
          </a:p>
        </p:txBody>
      </p:sp>
      <p:sp>
        <p:nvSpPr>
          <p:cNvPr id="7171" name="Content Placeholder 2"/>
          <p:cNvSpPr>
            <a:spLocks noGrp="1"/>
          </p:cNvSpPr>
          <p:nvPr>
            <p:ph idx="1"/>
          </p:nvPr>
        </p:nvSpPr>
        <p:spPr/>
        <p:txBody>
          <a:bodyPr/>
          <a:lstStyle/>
          <a:p>
            <a:pPr marL="68263" indent="0" eaLnBrk="1" hangingPunct="1">
              <a:buFont typeface="Wingdings 2" pitchFamily="18" charset="2"/>
              <a:buNone/>
            </a:pPr>
            <a:r>
              <a:rPr lang="en-GB" altLang="en-US" smtClean="0"/>
              <a:t>Pontius Pilate was the governor of Judea at the time of Jesus death. Pilate did not want to kill Jesus. He washes his hands in a bowl to show that he didn’t want anything to do with it.</a:t>
            </a:r>
          </a:p>
          <a:p>
            <a:pPr marL="68263" indent="0" eaLnBrk="1" hangingPunct="1">
              <a:buFont typeface="Wingdings 2" pitchFamily="18" charset="2"/>
              <a:buNone/>
            </a:pPr>
            <a:endParaRPr lang="en-GB" altLang="en-US" smtClean="0"/>
          </a:p>
        </p:txBody>
      </p:sp>
      <p:pic>
        <p:nvPicPr>
          <p:cNvPr id="7172" name="Picture 2"/>
          <p:cNvPicPr>
            <a:picLocks noChangeAspect="1" noChangeArrowheads="1"/>
          </p:cNvPicPr>
          <p:nvPr/>
        </p:nvPicPr>
        <p:blipFill>
          <a:blip r:embed="rId2"/>
          <a:srcRect/>
          <a:stretch>
            <a:fillRect/>
          </a:stretch>
        </p:blipFill>
        <p:spPr bwMode="auto">
          <a:xfrm>
            <a:off x="2914650" y="4365625"/>
            <a:ext cx="2795588" cy="18637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0" y="-3627438"/>
            <a:ext cx="9324975" cy="10363201"/>
          </a:xfrm>
          <a:prstGeom prst="rect">
            <a:avLst/>
          </a:prstGeom>
          <a:noFill/>
          <a:ln w="9525">
            <a:noFill/>
            <a:miter lim="800000"/>
            <a:headEnd/>
            <a:tailEnd/>
          </a:ln>
          <a:effectLst/>
        </p:spPr>
      </p:pic>
      <p:sp>
        <p:nvSpPr>
          <p:cNvPr id="34819" name="Rectangle 1"/>
          <p:cNvSpPr>
            <a:spLocks noChangeArrowheads="1"/>
          </p:cNvSpPr>
          <p:nvPr/>
        </p:nvSpPr>
        <p:spPr bwMode="auto">
          <a:xfrm>
            <a:off x="539750" y="2551113"/>
            <a:ext cx="6318250" cy="2678112"/>
          </a:xfrm>
          <a:prstGeom prst="rect">
            <a:avLst/>
          </a:prstGeom>
          <a:noFill/>
          <a:ln w="9525">
            <a:noFill/>
            <a:miter lim="800000"/>
            <a:headEnd/>
            <a:tailEnd/>
          </a:ln>
        </p:spPr>
        <p:txBody>
          <a:bodyPr>
            <a:spAutoFit/>
          </a:bodyPr>
          <a:lstStyle/>
          <a:p>
            <a:pPr eaLnBrk="1" hangingPunct="1"/>
            <a:r>
              <a:rPr lang="en-GB" altLang="en-US" sz="2800"/>
              <a:t>Lord Jesus, we thank you for your suffering and death. You offered your life back to the Father for us all. Teach us to thank you for all that you have done and to walk in your footsteps, even in the difficult moments of life.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Fifteenth Station: Jesus is risen from the dead.</a:t>
            </a:r>
            <a:endParaRPr lang="en-GB" sz="3600" dirty="0" smtClean="0"/>
          </a:p>
        </p:txBody>
      </p:sp>
      <p:sp>
        <p:nvSpPr>
          <p:cNvPr id="35843" name="Rectangle 3"/>
          <p:cNvSpPr>
            <a:spLocks noGrp="1" noChangeArrowheads="1"/>
          </p:cNvSpPr>
          <p:nvPr>
            <p:ph idx="1"/>
          </p:nvPr>
        </p:nvSpPr>
        <p:spPr/>
        <p:txBody>
          <a:bodyPr/>
          <a:lstStyle/>
          <a:p>
            <a:pPr eaLnBrk="1" hangingPunct="1"/>
            <a:r>
              <a:rPr lang="en-GB" altLang="en-US" sz="2800" smtClean="0"/>
              <a:t>Three days after all this  happens, Jesus is found to be alive. His body has gone from the tomb, the stone has been rolled away. He appears to Mary Magdalene and some of the disciples.</a:t>
            </a:r>
          </a:p>
          <a:p>
            <a:pPr eaLnBrk="1" hangingPunct="1"/>
            <a:endParaRPr lang="en-GB" altLang="en-US" sz="2800"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6350" y="-1138238"/>
            <a:ext cx="9156700" cy="8639176"/>
          </a:xfrm>
          <a:prstGeom prst="rect">
            <a:avLst/>
          </a:prstGeom>
          <a:noFill/>
          <a:ln w="9525">
            <a:noFill/>
            <a:miter lim="800000"/>
            <a:headEnd/>
            <a:tailEnd/>
          </a:ln>
          <a:effectLst/>
        </p:spPr>
      </p:pic>
      <p:sp>
        <p:nvSpPr>
          <p:cNvPr id="36867" name="Rectangle 3"/>
          <p:cNvSpPr>
            <a:spLocks noChangeArrowheads="1"/>
          </p:cNvSpPr>
          <p:nvPr/>
        </p:nvSpPr>
        <p:spPr bwMode="auto">
          <a:xfrm>
            <a:off x="2286000" y="2136775"/>
            <a:ext cx="4572000" cy="2676525"/>
          </a:xfrm>
          <a:prstGeom prst="rect">
            <a:avLst/>
          </a:prstGeom>
          <a:noFill/>
          <a:ln w="9525">
            <a:noFill/>
            <a:miter lim="800000"/>
            <a:headEnd/>
            <a:tailEnd/>
          </a:ln>
        </p:spPr>
        <p:txBody>
          <a:bodyPr>
            <a:spAutoFit/>
          </a:bodyPr>
          <a:lstStyle/>
          <a:p>
            <a:pPr eaLnBrk="1" hangingPunct="1"/>
            <a:r>
              <a:rPr lang="en-GB" altLang="en-US" sz="2800">
                <a:solidFill>
                  <a:schemeClr val="bg1"/>
                </a:solidFill>
              </a:rPr>
              <a:t>Father, thank you for raising Jesus to life. Help us to meet Jesus, and may we always be aware of his saving presence in our lives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908175" y="974725"/>
            <a:ext cx="4721225" cy="1158875"/>
          </a:xfrm>
        </p:spPr>
        <p:txBody>
          <a:bodyPr/>
          <a:lstStyle/>
          <a:p>
            <a:pPr algn="ctr" eaLnBrk="1" hangingPunct="1"/>
            <a:r>
              <a:rPr lang="en-GB" altLang="en-US" sz="3200" smtClean="0"/>
              <a:t>Stations Of The Cross</a:t>
            </a:r>
          </a:p>
        </p:txBody>
      </p:sp>
      <p:pic>
        <p:nvPicPr>
          <p:cNvPr id="37891" name="Picture 5" descr="Romero Cross"/>
          <p:cNvPicPr>
            <a:picLocks noGrp="1" noChangeAspect="1" noChangeArrowheads="1"/>
          </p:cNvPicPr>
          <p:nvPr>
            <p:ph idx="1"/>
          </p:nvPr>
        </p:nvPicPr>
        <p:blipFill>
          <a:blip r:embed="rId2"/>
          <a:srcRect/>
          <a:stretch>
            <a:fillRect/>
          </a:stretch>
        </p:blipFill>
        <p:spPr>
          <a:xfrm>
            <a:off x="3263900" y="2349500"/>
            <a:ext cx="2335213" cy="3457575"/>
          </a:xfr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ltLang="en-US" smtClean="0"/>
          </a:p>
        </p:txBody>
      </p:sp>
      <p:sp>
        <p:nvSpPr>
          <p:cNvPr id="8195" name="Content Placeholder 2"/>
          <p:cNvSpPr>
            <a:spLocks noGrp="1"/>
          </p:cNvSpPr>
          <p:nvPr>
            <p:ph idx="1"/>
          </p:nvPr>
        </p:nvSpPr>
        <p:spPr/>
        <p:txBody>
          <a:bodyPr/>
          <a:lstStyle/>
          <a:p>
            <a:pPr eaLnBrk="1" hangingPunct="1"/>
            <a:endParaRPr lang="en-US" altLang="en-US" smtClean="0"/>
          </a:p>
        </p:txBody>
      </p:sp>
      <p:pic>
        <p:nvPicPr>
          <p:cNvPr id="8196" name="Picture 3"/>
          <p:cNvPicPr>
            <a:picLocks noChangeAspect="1" noChangeArrowheads="1"/>
          </p:cNvPicPr>
          <p:nvPr/>
        </p:nvPicPr>
        <p:blipFill>
          <a:blip r:embed="rId2"/>
          <a:srcRect/>
          <a:stretch>
            <a:fillRect/>
          </a:stretch>
        </p:blipFill>
        <p:spPr bwMode="auto">
          <a:xfrm>
            <a:off x="-581025" y="-3314700"/>
            <a:ext cx="10306050" cy="13487400"/>
          </a:xfrm>
          <a:prstGeom prst="rect">
            <a:avLst/>
          </a:prstGeom>
          <a:noFill/>
          <a:ln w="9525">
            <a:noFill/>
            <a:miter lim="800000"/>
            <a:headEnd/>
            <a:tailEnd/>
          </a:ln>
          <a:effectLst/>
        </p:spPr>
      </p:pic>
      <p:sp>
        <p:nvSpPr>
          <p:cNvPr id="4" name="Rectangle 3"/>
          <p:cNvSpPr/>
          <p:nvPr/>
        </p:nvSpPr>
        <p:spPr>
          <a:xfrm>
            <a:off x="395288" y="4724400"/>
            <a:ext cx="5545137" cy="1385888"/>
          </a:xfrm>
          <a:prstGeom prst="rect">
            <a:avLst/>
          </a:prstGeom>
        </p:spPr>
        <p:txBody>
          <a:bodyPr>
            <a:spAutoFit/>
          </a:bodyPr>
          <a:lstStyle/>
          <a:p>
            <a:pPr algn="ctr" eaLnBrk="1" hangingPunct="1">
              <a:defRPr/>
            </a:pPr>
            <a:r>
              <a:rPr lang="en-GB" sz="2800" dirty="0">
                <a:solidFill>
                  <a:schemeClr val="tx1">
                    <a:lumMod val="95000"/>
                  </a:schemeClr>
                </a:solidFill>
              </a:rPr>
              <a:t>Give us courage to stand for the people who have no-one to stand up for them.</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Second Station: Jesus takes up his Cross.</a:t>
            </a:r>
            <a:endParaRPr lang="en-GB" sz="3600" dirty="0" smtClean="0"/>
          </a:p>
        </p:txBody>
      </p:sp>
      <p:sp>
        <p:nvSpPr>
          <p:cNvPr id="5123" name="Rectangle 3"/>
          <p:cNvSpPr>
            <a:spLocks noGrp="1" noChangeArrowheads="1"/>
          </p:cNvSpPr>
          <p:nvPr>
            <p:ph idx="1"/>
          </p:nvPr>
        </p:nvSpPr>
        <p:spPr/>
        <p:txBody>
          <a:bodyPr rtlCol="0">
            <a:normAutofit/>
          </a:bodyPr>
          <a:lstStyle/>
          <a:p>
            <a:pPr indent="-274320" eaLnBrk="1" fontAlgn="auto" hangingPunct="1">
              <a:spcAft>
                <a:spcPts val="0"/>
              </a:spcAft>
              <a:defRPr/>
            </a:pPr>
            <a:r>
              <a:rPr lang="en-GB" dirty="0"/>
              <a:t>Jesus was made to carry his cross. He is wearing a crown of thorns. The soldiers made it for him because they thought he was the “King of the Jews”.</a:t>
            </a:r>
          </a:p>
          <a:p>
            <a:pPr marL="68580" indent="0" eaLnBrk="1" fontAlgn="auto" hangingPunct="1">
              <a:spcAft>
                <a:spcPts val="0"/>
              </a:spcAft>
              <a:buFont typeface="Wingdings 2" pitchFamily="18" charset="2"/>
              <a:buNone/>
              <a:defRPr/>
            </a:pPr>
            <a:endParaRPr lang="en-GB" dirty="0" smtClean="0"/>
          </a:p>
        </p:txBody>
      </p:sp>
      <p:pic>
        <p:nvPicPr>
          <p:cNvPr id="9220" name="Picture 6" descr="33488 Annie Bungeroth"/>
          <p:cNvPicPr>
            <a:picLocks noChangeAspect="1" noChangeArrowheads="1"/>
          </p:cNvPicPr>
          <p:nvPr/>
        </p:nvPicPr>
        <p:blipFill>
          <a:blip r:embed="rId2"/>
          <a:srcRect/>
          <a:stretch>
            <a:fillRect/>
          </a:stretch>
        </p:blipFill>
        <p:spPr bwMode="auto">
          <a:xfrm>
            <a:off x="2771775" y="3960813"/>
            <a:ext cx="3168650" cy="2103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altLang="en-US" smtClean="0"/>
          </a:p>
        </p:txBody>
      </p:sp>
      <p:sp>
        <p:nvSpPr>
          <p:cNvPr id="10243" name="Content Placeholder 2"/>
          <p:cNvSpPr>
            <a:spLocks noGrp="1"/>
          </p:cNvSpPr>
          <p:nvPr>
            <p:ph idx="1"/>
          </p:nvPr>
        </p:nvSpPr>
        <p:spPr/>
        <p:txBody>
          <a:bodyPr/>
          <a:lstStyle/>
          <a:p>
            <a:pPr eaLnBrk="1" hangingPunct="1"/>
            <a:endParaRPr lang="en-US" altLang="en-US" smtClean="0"/>
          </a:p>
        </p:txBody>
      </p:sp>
      <p:pic>
        <p:nvPicPr>
          <p:cNvPr id="10244" name="Picture 2"/>
          <p:cNvPicPr>
            <a:picLocks noChangeAspect="1" noChangeArrowheads="1"/>
          </p:cNvPicPr>
          <p:nvPr/>
        </p:nvPicPr>
        <p:blipFill>
          <a:blip r:embed="rId2"/>
          <a:srcRect/>
          <a:stretch>
            <a:fillRect/>
          </a:stretch>
        </p:blipFill>
        <p:spPr bwMode="auto">
          <a:xfrm>
            <a:off x="179388" y="-4995863"/>
            <a:ext cx="8686800" cy="12639676"/>
          </a:xfrm>
          <a:prstGeom prst="rect">
            <a:avLst/>
          </a:prstGeom>
          <a:noFill/>
          <a:ln w="9525">
            <a:noFill/>
            <a:miter lim="800000"/>
            <a:headEnd/>
            <a:tailEnd/>
          </a:ln>
          <a:effectLst/>
        </p:spPr>
      </p:pic>
      <p:sp>
        <p:nvSpPr>
          <p:cNvPr id="10245" name="Rectangle 3"/>
          <p:cNvSpPr>
            <a:spLocks noChangeArrowheads="1"/>
          </p:cNvSpPr>
          <p:nvPr/>
        </p:nvSpPr>
        <p:spPr bwMode="auto">
          <a:xfrm>
            <a:off x="561975" y="4005263"/>
            <a:ext cx="7921625" cy="1384300"/>
          </a:xfrm>
          <a:prstGeom prst="rect">
            <a:avLst/>
          </a:prstGeom>
          <a:noFill/>
          <a:ln w="9525">
            <a:noFill/>
            <a:miter lim="800000"/>
            <a:headEnd/>
            <a:tailEnd/>
          </a:ln>
        </p:spPr>
        <p:txBody>
          <a:bodyPr>
            <a:spAutoFit/>
          </a:bodyPr>
          <a:lstStyle/>
          <a:p>
            <a:pPr eaLnBrk="1" hangingPunct="1"/>
            <a:r>
              <a:rPr lang="en-GB" altLang="en-US" sz="2800"/>
              <a:t>Jesus, we know that you felt pain and discomfort at this time. We ask you to help us with the burdens we have to carry.</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Third Station: Jesus falls for the First Time</a:t>
            </a:r>
            <a:endParaRPr lang="en-GB" sz="3600" dirty="0" smtClean="0"/>
          </a:p>
        </p:txBody>
      </p:sp>
      <p:sp>
        <p:nvSpPr>
          <p:cNvPr id="6147" name="Rectangle 3"/>
          <p:cNvSpPr>
            <a:spLocks noGrp="1" noChangeArrowheads="1"/>
          </p:cNvSpPr>
          <p:nvPr>
            <p:ph idx="1"/>
          </p:nvPr>
        </p:nvSpPr>
        <p:spPr/>
        <p:txBody>
          <a:bodyPr rtlCol="0">
            <a:normAutofit/>
          </a:bodyPr>
          <a:lstStyle/>
          <a:p>
            <a:pPr indent="-274320" algn="just" eaLnBrk="1" fontAlgn="auto" hangingPunct="1">
              <a:lnSpc>
                <a:spcPct val="90000"/>
              </a:lnSpc>
              <a:spcAft>
                <a:spcPts val="0"/>
              </a:spcAft>
              <a:defRPr/>
            </a:pPr>
            <a:r>
              <a:rPr lang="en-GB" dirty="0"/>
              <a:t>Jesus was in a bad way, the soldiers had beaten him. He was weak and he fell. </a:t>
            </a:r>
          </a:p>
          <a:p>
            <a:pPr indent="-274320" algn="just" eaLnBrk="1" fontAlgn="auto" hangingPunct="1">
              <a:lnSpc>
                <a:spcPct val="90000"/>
              </a:lnSpc>
              <a:spcAft>
                <a:spcPts val="0"/>
              </a:spcAft>
              <a:defRPr/>
            </a:pPr>
            <a:r>
              <a:rPr lang="en-GB" dirty="0"/>
              <a:t>Think about what the crowds might have shouted when he fell over.</a:t>
            </a:r>
          </a:p>
          <a:p>
            <a:pPr marL="68580" indent="0" eaLnBrk="1" fontAlgn="auto" hangingPunct="1">
              <a:spcAft>
                <a:spcPts val="0"/>
              </a:spcAft>
              <a:buFont typeface="Wingdings 2" pitchFamily="18" charset="2"/>
              <a:buNone/>
              <a:defRPr/>
            </a:pPr>
            <a:endParaRPr lang="en-GB" dirty="0" smtClean="0"/>
          </a:p>
        </p:txBody>
      </p:sp>
      <p:pic>
        <p:nvPicPr>
          <p:cNvPr id="11268" name="Picture 8" descr="30406 Richard Wainwright"/>
          <p:cNvPicPr>
            <a:picLocks noChangeAspect="1" noChangeArrowheads="1"/>
          </p:cNvPicPr>
          <p:nvPr/>
        </p:nvPicPr>
        <p:blipFill>
          <a:blip r:embed="rId2"/>
          <a:srcRect/>
          <a:stretch>
            <a:fillRect/>
          </a:stretch>
        </p:blipFill>
        <p:spPr bwMode="auto">
          <a:xfrm>
            <a:off x="3276600" y="4076700"/>
            <a:ext cx="2422525" cy="1620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altLang="en-US" smtClean="0"/>
          </a:p>
        </p:txBody>
      </p:sp>
      <p:sp>
        <p:nvSpPr>
          <p:cNvPr id="12291" name="Content Placeholder 2"/>
          <p:cNvSpPr>
            <a:spLocks noGrp="1"/>
          </p:cNvSpPr>
          <p:nvPr>
            <p:ph idx="1"/>
          </p:nvPr>
        </p:nvSpPr>
        <p:spPr/>
        <p:txBody>
          <a:bodyPr/>
          <a:lstStyle/>
          <a:p>
            <a:pPr eaLnBrk="1" hangingPunct="1"/>
            <a:endParaRPr lang="en-US" altLang="en-US" smtClean="0"/>
          </a:p>
        </p:txBody>
      </p:sp>
      <p:pic>
        <p:nvPicPr>
          <p:cNvPr id="12292" name="Picture 2"/>
          <p:cNvPicPr>
            <a:picLocks noChangeAspect="1" noChangeArrowheads="1"/>
          </p:cNvPicPr>
          <p:nvPr/>
        </p:nvPicPr>
        <p:blipFill>
          <a:blip r:embed="rId2"/>
          <a:srcRect/>
          <a:stretch>
            <a:fillRect/>
          </a:stretch>
        </p:blipFill>
        <p:spPr bwMode="auto">
          <a:xfrm>
            <a:off x="0" y="-531813"/>
            <a:ext cx="9251950" cy="8785226"/>
          </a:xfrm>
          <a:prstGeom prst="rect">
            <a:avLst/>
          </a:prstGeom>
          <a:noFill/>
          <a:ln w="9525">
            <a:noFill/>
            <a:miter lim="800000"/>
            <a:headEnd/>
            <a:tailEnd/>
          </a:ln>
          <a:effectLst/>
        </p:spPr>
      </p:pic>
      <p:sp>
        <p:nvSpPr>
          <p:cNvPr id="12293" name="Rectangle 3"/>
          <p:cNvSpPr>
            <a:spLocks noChangeArrowheads="1"/>
          </p:cNvSpPr>
          <p:nvPr/>
        </p:nvSpPr>
        <p:spPr bwMode="auto">
          <a:xfrm>
            <a:off x="468313" y="3429000"/>
            <a:ext cx="8135937" cy="2419350"/>
          </a:xfrm>
          <a:prstGeom prst="rect">
            <a:avLst/>
          </a:prstGeom>
          <a:noFill/>
          <a:ln w="9525">
            <a:noFill/>
            <a:miter lim="800000"/>
            <a:headEnd/>
            <a:tailEnd/>
          </a:ln>
        </p:spPr>
        <p:txBody>
          <a:bodyPr>
            <a:spAutoFit/>
          </a:bodyPr>
          <a:lstStyle/>
          <a:p>
            <a:pPr algn="just" eaLnBrk="1" hangingPunct="1">
              <a:lnSpc>
                <a:spcPct val="90000"/>
              </a:lnSpc>
            </a:pPr>
            <a:r>
              <a:rPr lang="en-GB" altLang="en-US" sz="2800"/>
              <a:t>Lord Jesus, at this moment there was no-one to care for you. Many people live in our world without care and protection: the starving, the homeless and those living in terror. Be with them Lord in their times of trial and help us to do what we can to support them.</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GB" sz="3600" dirty="0"/>
              <a:t>Fourth Station: Jesus meets his Mother.</a:t>
            </a:r>
            <a:endParaRPr lang="en-GB" sz="3600" dirty="0" smtClean="0"/>
          </a:p>
        </p:txBody>
      </p:sp>
      <p:sp>
        <p:nvSpPr>
          <p:cNvPr id="7171" name="Rectangle 3"/>
          <p:cNvSpPr>
            <a:spLocks noGrp="1" noChangeArrowheads="1"/>
          </p:cNvSpPr>
          <p:nvPr>
            <p:ph idx="1"/>
          </p:nvPr>
        </p:nvSpPr>
        <p:spPr/>
        <p:txBody>
          <a:bodyPr rtlCol="0">
            <a:normAutofit/>
          </a:bodyPr>
          <a:lstStyle/>
          <a:p>
            <a:pPr indent="-274320" algn="just" eaLnBrk="1" fontAlgn="auto" hangingPunct="1">
              <a:lnSpc>
                <a:spcPct val="90000"/>
              </a:lnSpc>
              <a:spcAft>
                <a:spcPts val="0"/>
              </a:spcAft>
              <a:defRPr/>
            </a:pPr>
            <a:r>
              <a:rPr lang="en-GB" sz="2800" dirty="0"/>
              <a:t>We have all got very special people in our lives that we are really glad to see. This is a very sad meeting between Jesus and his mother, Mary. </a:t>
            </a:r>
          </a:p>
          <a:p>
            <a:pPr marL="68580" indent="0" algn="just" eaLnBrk="1" fontAlgn="auto" hangingPunct="1">
              <a:lnSpc>
                <a:spcPct val="90000"/>
              </a:lnSpc>
              <a:spcAft>
                <a:spcPts val="0"/>
              </a:spcAft>
              <a:buFont typeface="Wingdings 2" pitchFamily="18" charset="2"/>
              <a:buNone/>
              <a:defRPr/>
            </a:pPr>
            <a:endParaRPr lang="en-GB" sz="2800" dirty="0" smtClean="0"/>
          </a:p>
        </p:txBody>
      </p:sp>
      <p:pic>
        <p:nvPicPr>
          <p:cNvPr id="13316" name="Picture 12" descr="36298 vanessa vick"/>
          <p:cNvPicPr>
            <a:picLocks noChangeAspect="1" noChangeArrowheads="1"/>
          </p:cNvPicPr>
          <p:nvPr/>
        </p:nvPicPr>
        <p:blipFill>
          <a:blip r:embed="rId2"/>
          <a:srcRect/>
          <a:stretch>
            <a:fillRect/>
          </a:stretch>
        </p:blipFill>
        <p:spPr bwMode="auto">
          <a:xfrm>
            <a:off x="3924300" y="4292600"/>
            <a:ext cx="1147763" cy="1728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740</TotalTime>
  <Words>1337</Words>
  <Application>Microsoft Office PowerPoint</Application>
  <PresentationFormat>On-screen Show (4:3)</PresentationFormat>
  <Paragraphs>53</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Century Gothic</vt:lpstr>
      <vt:lpstr>Wingdings 2</vt:lpstr>
      <vt:lpstr>Calibri</vt:lpstr>
      <vt:lpstr>Austin</vt:lpstr>
      <vt:lpstr>Stations Of The Cross</vt:lpstr>
      <vt:lpstr>Slide 2</vt:lpstr>
      <vt:lpstr>First Station: Jesus is condemned to Death.</vt:lpstr>
      <vt:lpstr>Slide 4</vt:lpstr>
      <vt:lpstr>Second Station: Jesus takes up his Cross.</vt:lpstr>
      <vt:lpstr>Slide 6</vt:lpstr>
      <vt:lpstr>Third Station: Jesus falls for the First Time</vt:lpstr>
      <vt:lpstr>Slide 8</vt:lpstr>
      <vt:lpstr>Fourth Station: Jesus meets his Mother.</vt:lpstr>
      <vt:lpstr>Slide 10</vt:lpstr>
      <vt:lpstr>Fifth Station: Simon of Cyrene helps Jesus carry his cross.</vt:lpstr>
      <vt:lpstr>Slide 12</vt:lpstr>
      <vt:lpstr>Sixth Station: Veronica wipes the face of Jesus.</vt:lpstr>
      <vt:lpstr>Slide 14</vt:lpstr>
      <vt:lpstr>Seventh Station: Jesus falls for the second time.</vt:lpstr>
      <vt:lpstr>Slide 16</vt:lpstr>
      <vt:lpstr>Eighth Station: The women of Jerusalem weep for Jesus.</vt:lpstr>
      <vt:lpstr>Slide 18</vt:lpstr>
      <vt:lpstr>Ninth Station: Jesus falls for the third time.</vt:lpstr>
      <vt:lpstr>Slide 20</vt:lpstr>
      <vt:lpstr>Tenth Station: Jesus is stripped of his garments.</vt:lpstr>
      <vt:lpstr>Slide 22</vt:lpstr>
      <vt:lpstr>Eleventh Station: Jesus is nailed to the cross.</vt:lpstr>
      <vt:lpstr>Slide 24</vt:lpstr>
      <vt:lpstr>Twelfth Station: Jesus dies on the cross.</vt:lpstr>
      <vt:lpstr>Slide 26</vt:lpstr>
      <vt:lpstr>Thirteenth Station: Jesus is taken down from the cross.</vt:lpstr>
      <vt:lpstr>Slide 28</vt:lpstr>
      <vt:lpstr>Fourteenth Station: Jesus is placed in the tomb.</vt:lpstr>
      <vt:lpstr>Slide 30</vt:lpstr>
      <vt:lpstr>Fifteenth Station: Jesus is risen from the dead.</vt:lpstr>
      <vt:lpstr>Slide 32</vt:lpstr>
      <vt:lpstr>Stations Of The Cross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Stations of the Cross</dc:title>
  <dc:creator>Lorraines</dc:creator>
  <cp:lastModifiedBy>Jonny</cp:lastModifiedBy>
  <cp:revision>43</cp:revision>
  <dcterms:created xsi:type="dcterms:W3CDTF">2003-04-08T07:37:18Z</dcterms:created>
  <dcterms:modified xsi:type="dcterms:W3CDTF">2020-04-06T10:41:13Z</dcterms:modified>
</cp:coreProperties>
</file>